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0" r:id="rId2"/>
    <p:sldId id="291" r:id="rId3"/>
    <p:sldId id="292" r:id="rId4"/>
    <p:sldId id="293" r:id="rId5"/>
    <p:sldId id="294" r:id="rId6"/>
    <p:sldId id="287" r:id="rId7"/>
    <p:sldId id="306" r:id="rId8"/>
    <p:sldId id="297" r:id="rId9"/>
    <p:sldId id="298" r:id="rId10"/>
    <p:sldId id="295" r:id="rId11"/>
    <p:sldId id="288" r:id="rId12"/>
    <p:sldId id="276" r:id="rId13"/>
    <p:sldId id="308" r:id="rId14"/>
    <p:sldId id="279" r:id="rId15"/>
    <p:sldId id="281" r:id="rId16"/>
    <p:sldId id="25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-25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2E6CE-E962-D348-BE08-1207F5B1DA3B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C0D48-49AD-8D43-BA8D-0FCAEA5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77151-5EC8-1246-B448-AC457BC31201}" type="slidenum">
              <a:rPr lang="en-US"/>
              <a:pPr/>
              <a:t>11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64773-6572-9D4C-913D-334A0231A007}" type="slidenum">
              <a:rPr lang="en-US"/>
              <a:pPr/>
              <a:t>12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4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8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2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4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9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8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2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5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3EEB-D225-41F2-A353-9C41A0D72BE8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BEAC-C7EE-49F6-ADE7-D32CD52C3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8" y="135970"/>
            <a:ext cx="845733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21186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56" y="354699"/>
            <a:ext cx="48514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5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6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39700"/>
            <a:ext cx="517366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07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5035550" cy="4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86200" y="5791200"/>
            <a:ext cx="4532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DNA photograph courtesy Robert Langridge,</a:t>
            </a:r>
          </a:p>
          <a:p>
            <a:r>
              <a:rPr lang="en-US" sz="1800">
                <a:latin typeface="Times New Roman" charset="0"/>
              </a:rPr>
              <a:t>decamer photographs courtesy Dick Dickerson.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3657600"/>
            <a:ext cx="21701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charset="0"/>
              </a:rPr>
              <a:t>Crystals of 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charset="0"/>
              </a:rPr>
              <a:t>decamers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33400" y="1066800"/>
            <a:ext cx="27209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charset="0"/>
              </a:rPr>
              <a:t>Pulled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charset="0"/>
              </a:rPr>
              <a:t>fibers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charset="0"/>
              </a:rPr>
              <a:t>of DNA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438400" y="228600"/>
            <a:ext cx="493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charset="0"/>
              </a:rPr>
              <a:t>DNA diffraction pattern</a:t>
            </a:r>
          </a:p>
        </p:txBody>
      </p:sp>
    </p:spTree>
    <p:extLst>
      <p:ext uri="{BB962C8B-B14F-4D97-AF65-F5344CB8AC3E}">
        <p14:creationId xmlns:p14="http://schemas.microsoft.com/office/powerpoint/2010/main" val="182086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286000" y="2743200"/>
            <a:ext cx="46307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6600"/>
              <a:t>Geis A-DNA</a:t>
            </a:r>
            <a:endParaRPr lang="en-US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228600"/>
            <a:ext cx="9094787" cy="73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erman.kennard.neidle.dickers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636"/>
            <a:ext cx="9148587" cy="58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0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ckerson.westhof.sigl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5" y="298956"/>
            <a:ext cx="9028545" cy="591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4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3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760"/>
            <a:ext cx="9144000" cy="55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" y="817289"/>
            <a:ext cx="4572000" cy="5203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97" y="706981"/>
            <a:ext cx="4572000" cy="53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950"/>
            <a:ext cx="9144000" cy="58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90" y="7801"/>
            <a:ext cx="6424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6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2_Geis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5" y="0"/>
            <a:ext cx="540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40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4800"/>
            <a:ext cx="6111875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3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28</Words>
  <Application>Microsoft Macintosh PowerPoint</Application>
  <PresentationFormat>On-screen Show (4:3)</PresentationFormat>
  <Paragraphs>12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Sheng-chieh Chang</dc:creator>
  <cp:lastModifiedBy>Virginia Pett</cp:lastModifiedBy>
  <cp:revision>30</cp:revision>
  <dcterms:created xsi:type="dcterms:W3CDTF">2013-06-24T22:59:25Z</dcterms:created>
  <dcterms:modified xsi:type="dcterms:W3CDTF">2014-03-31T14:11:27Z</dcterms:modified>
</cp:coreProperties>
</file>